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«ДСОВ «Северяночка»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021288"/>
            <a:ext cx="3639443" cy="40990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гп.Приобье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itchFamily="18" charset="0"/>
              </a:rPr>
              <a:t>Основная образовательная программа дошкольного образования МБДОУ «ДСОВ «Северяночка» (далее – ООП ДО) разработана в соответствии с требованиями Федерального государственного образовательного стандарта дошкольного образования (далее – ФГОС ДО). </a:t>
            </a:r>
          </a:p>
          <a:p>
            <a:pPr marL="192024" marR="71755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ООП ДО обеспечивает </a:t>
            </a: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разностороннее развитие детей раннего и дошкольного возраста с учетом их возрастных и индивидуальных особенностей по основным образовательным областям:</a:t>
            </a:r>
          </a:p>
          <a:p>
            <a:pPr marL="342900" marR="71755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«социально-коммуникативное развитие»;</a:t>
            </a:r>
          </a:p>
          <a:p>
            <a:pPr marL="342900" marR="71755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«познавательное развитие»;</a:t>
            </a:r>
          </a:p>
          <a:p>
            <a:pPr marL="342900" marR="71755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«речевое развитие»;</a:t>
            </a:r>
          </a:p>
          <a:p>
            <a:pPr marL="342900" marR="71755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«физическое развитие»;</a:t>
            </a:r>
          </a:p>
          <a:p>
            <a:pPr marL="342900" marR="71755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«художественно-эстетическое развитие». 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/>
                <a:ea typeface="MS Mincho"/>
              </a:rPr>
              <a:t>ФГОС ДО </a:t>
            </a:r>
            <a:r>
              <a:rPr lang="ru-RU" dirty="0" smtClean="0">
                <a:latin typeface="Times New Roman"/>
                <a:ea typeface="MS Mincho"/>
              </a:rPr>
              <a:t>представляет </a:t>
            </a:r>
            <a:r>
              <a:rPr lang="ru-RU" dirty="0">
                <a:latin typeface="Times New Roman"/>
                <a:ea typeface="MS Mincho"/>
              </a:rPr>
              <a:t>собой совокупность обязательных требований к дошкольному </a:t>
            </a:r>
            <a:r>
              <a:rPr lang="ru-RU" dirty="0" smtClean="0">
                <a:latin typeface="Times New Roman"/>
                <a:ea typeface="MS Mincho"/>
              </a:rPr>
              <a:t>образованию</a:t>
            </a:r>
            <a:r>
              <a:rPr lang="ru-RU" b="1" dirty="0" smtClean="0">
                <a:latin typeface="Times New Roman"/>
                <a:ea typeface="MS Mincho"/>
              </a:rPr>
              <a:t>:</a:t>
            </a:r>
          </a:p>
          <a:p>
            <a:pPr marL="0" indent="0" algn="just">
              <a:buNone/>
            </a:pPr>
            <a:endParaRPr lang="ru-RU" b="1" dirty="0" smtClean="0">
              <a:latin typeface="Times New Roman"/>
              <a:ea typeface="MS Mincho"/>
            </a:endParaRP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требования </a:t>
            </a:r>
            <a:r>
              <a:rPr lang="ru-RU" dirty="0">
                <a:latin typeface="Times New Roman"/>
                <a:ea typeface="MS Mincho"/>
              </a:rPr>
              <a:t>к структуре образовательной программы дошкольного образования и ее </a:t>
            </a:r>
            <a:r>
              <a:rPr lang="ru-RU" dirty="0" smtClean="0">
                <a:latin typeface="Times New Roman"/>
                <a:ea typeface="MS Mincho"/>
              </a:rPr>
              <a:t>объему;</a:t>
            </a:r>
          </a:p>
          <a:p>
            <a:pPr marL="270510" marR="35877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MS Mincho"/>
              </a:rPr>
              <a:t>требования </a:t>
            </a:r>
            <a:r>
              <a:rPr lang="ru-RU" dirty="0">
                <a:latin typeface="Times New Roman"/>
                <a:ea typeface="MS Mincho"/>
              </a:rPr>
              <a:t>к условиям реализации основной образовательной программы дошкольного </a:t>
            </a:r>
            <a:r>
              <a:rPr lang="ru-RU" dirty="0" smtClean="0">
                <a:latin typeface="Times New Roman"/>
                <a:ea typeface="MS Mincho"/>
              </a:rPr>
              <a:t>образования;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требования </a:t>
            </a:r>
            <a:r>
              <a:rPr lang="ru-RU" dirty="0">
                <a:latin typeface="Times New Roman"/>
                <a:ea typeface="MS Mincho"/>
              </a:rPr>
              <a:t>к результатам освоения основной образовательной программы дошкольного </a:t>
            </a:r>
            <a:r>
              <a:rPr lang="ru-RU" dirty="0" smtClean="0">
                <a:latin typeface="Times New Roman"/>
                <a:ea typeface="MS Mincho"/>
              </a:rPr>
              <a:t>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18052"/>
            <a:ext cx="8496944" cy="63513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	ООП  ДО разработана в соответствии с требованиями основных нормативно-правовых документов: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Федеральный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6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29.12.2012 № 273-ФЗ «Об образовании в Российской Федерации».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29 мая 2015 г. № 996-р «О стратегии развития воспитания до 2025 года».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 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Приказ  Министерства просвещения </a:t>
            </a:r>
            <a:r>
              <a:rPr lang="ru-RU" sz="6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21 января 2019 г. № 32 «О 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образования, утвержденный приказом Министерства образования и науки Российской Федерации от 30 августа 2013 г. № 1014».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Постановление Главного санитарного врача </a:t>
            </a:r>
            <a:r>
              <a:rPr lang="ru-RU" sz="6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15.05.2013 № 26 «Об утверждении СанПиН 2.4.1.3049-13 «Санитарно-эпидемиологические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Главного санитарного врача Российской Федерации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30.06.2020 № 16 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инфекции (COVID-19)».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Приказ  Министерства образования и науки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Российской Ф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едерации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от 17.10.2013 № 1155 «Об утверждении федерального государственного образовательного стандарта дошкольного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Устав МБДОУ «ДСОВ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Северяночка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Лицензия на образовательную деятельность: № 2358  от «27» октября 2015 года, серия 86Л01 № 0001585,  срок действия: бессрочно.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>
              <a:buClr>
                <a:srgbClr val="F07F09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ООП ДО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разработана с учетом основной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Т.С.Комаровой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3-е изд.,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 доп. – М.: МОЗАИКА-СИНТЕЗ, 2014 г.,  Примерной основной образовательной программы дошкольного образования, протокол от 20 мая 2015 г. № 2/15.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0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889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a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a-RU" sz="2600" dirty="0" smtClean="0">
                <a:latin typeface="Times New Roman" pitchFamily="18" charset="0"/>
                <a:cs typeface="Times New Roman" pitchFamily="18" charset="0"/>
              </a:rPr>
              <a:t>ООП ДО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разработана для детей в возрасте от  1 года и 6 месяцев  до прекращения образовательных отношений  в соответствии с потребностями родителей (законных представителей) воспитанников.</a:t>
            </a:r>
          </a:p>
          <a:p>
            <a:pPr marL="71755" marR="71755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Целью ООП ДО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является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</a:p>
          <a:p>
            <a:pPr marL="8890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ООП ДО предусматривает 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реализацию парциальных  и </a:t>
            </a: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авторских 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 дошкольного </a:t>
            </a: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Парциальные </a:t>
            </a:r>
            <a:r>
              <a:rPr lang="ru-RU" sz="7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программы:</a:t>
            </a:r>
            <a:endParaRPr lang="ru-RU" sz="7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7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художественно-эстетическому развитию: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7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Родынова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О.П. Музыкальные шедевры:  2-е издание, </a:t>
            </a:r>
            <a:r>
              <a:rPr lang="ru-RU" sz="7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перераб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.- М.: ТЦ Сфера, 2016.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  <a:tab pos="540385" algn="l"/>
              </a:tabLst>
            </a:pPr>
            <a:r>
              <a:rPr lang="ru-RU" sz="7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социально-коммуникативному развитию: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450215" algn="l"/>
              </a:tabLst>
            </a:pP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Авдеева Н. Н., Князева О. Л., </a:t>
            </a:r>
            <a:r>
              <a:rPr lang="ru-RU" sz="7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Стеркина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Р. Б.. Программа «Основы безопасности детей дошкольного  возраста»,- СПб.: «ДЕТСТВО-ПРЕСС», 2016;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7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программа  «Истоки» и «Воспитание на социокультурном опыте» для дошкольного образования»  (3-7 лет) /под общей редакцией профессора И.А. Кузьмина.</a:t>
            </a:r>
            <a:endParaRPr lang="ru-RU" sz="7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72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познавательному развитию:</a:t>
            </a:r>
            <a:endParaRPr lang="ru-RU" sz="7200" u="sng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Николаевой 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С.Н. Юный эколог: Программа и условия ее реализации в детском саду,- М.: Мозаика-Синтез, 2016</a:t>
            </a: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270510" algn="l"/>
              </a:tabLst>
            </a:pP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7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Авторские программы:</a:t>
            </a:r>
            <a:endParaRPr lang="ru-RU" sz="7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72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физическому развитию: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80340" algn="l"/>
              </a:tabLst>
            </a:pP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Здоровье» МБДОУ «ДСОВ «Северяночка», 2016</a:t>
            </a:r>
            <a:r>
              <a:rPr lang="ru-RU" sz="7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>
                <a:srgbClr val="F07F09"/>
              </a:buClr>
              <a:buFont typeface="Symbol"/>
              <a:buChar char=""/>
              <a:tabLst>
                <a:tab pos="180340" algn="l"/>
              </a:tabLst>
            </a:pPr>
            <a:r>
              <a:rPr lang="ru-RU" sz="7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</a:t>
            </a:r>
            <a:r>
              <a:rPr lang="ru-RU" sz="72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познавательному </a:t>
            </a:r>
            <a:r>
              <a:rPr lang="ru-RU" sz="72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развитию: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F07F09"/>
              </a:buClr>
              <a:buFontTx/>
              <a:buChar char="-"/>
              <a:tabLst>
                <a:tab pos="180340" algn="l"/>
              </a:tabLst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«Югорский край»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МБДОУ «ДСОВ «Северяночка»,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2020.</a:t>
            </a:r>
            <a:endParaRPr lang="ru-RU" sz="7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</a:tabLst>
            </a:pPr>
            <a:endParaRPr lang="ru-RU" sz="7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6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/>
                <a:ea typeface="MS Mincho"/>
              </a:rPr>
              <a:t>	В ООП ДО отражено взаимодействие </a:t>
            </a:r>
            <a:r>
              <a:rPr lang="ru-RU" dirty="0">
                <a:latin typeface="Times New Roman"/>
                <a:ea typeface="MS Mincho"/>
              </a:rPr>
              <a:t>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</a:t>
            </a:r>
            <a:r>
              <a:rPr lang="ru-RU" dirty="0" smtClean="0">
                <a:latin typeface="Times New Roman"/>
                <a:ea typeface="MS Mincho"/>
              </a:rPr>
              <a:t>семьи, в форме организации родительских клубов, Консультативного пункта</a:t>
            </a:r>
            <a:r>
              <a:rPr lang="ru-RU" dirty="0" smtClean="0">
                <a:latin typeface="Times New Roman"/>
                <a:ea typeface="MS Mincho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/>
              <a:ea typeface="MS Mincho"/>
            </a:endParaRPr>
          </a:p>
          <a:p>
            <a:pPr marL="0" indent="0" algn="just">
              <a:buNone/>
            </a:pPr>
            <a:r>
              <a:rPr lang="ru-RU" dirty="0">
                <a:latin typeface="Times New Roman"/>
                <a:ea typeface="MS Mincho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8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237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Основная образовательная программа дошкольного образования  МБДОУ «ДСОВ «Северяночка»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дошкольного образования МБДОУ «ДСОВ «Северяночка»</dc:title>
  <cp:lastModifiedBy>Северяночка</cp:lastModifiedBy>
  <cp:revision>17</cp:revision>
  <dcterms:modified xsi:type="dcterms:W3CDTF">2020-10-07T10:00:22Z</dcterms:modified>
</cp:coreProperties>
</file>