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2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A143D-95CB-4D34-8585-BEEDB1498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78C72B-B9E4-4BF4-9A77-2664DECB2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020B43-7710-4486-874C-39B99C67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DE0D-58D3-4488-AF99-B09391834748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39FB95-DEDA-400B-87DC-4440E63C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053EC-FAF5-40F1-A6F8-F0FCB93B3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EB35-BD8B-4ACA-90EA-4F03A831F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19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571A2-7412-4CC9-91C2-19E07F632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C21580-7277-447F-89CC-2194CD77D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253192-EAF3-4E0F-8E0B-620C5DCD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DE0D-58D3-4488-AF99-B09391834748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F4D50-ABA4-41C4-AB7F-C871AE60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F3A6E9-4C6B-4D47-A3A7-70D2B07CD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EB35-BD8B-4ACA-90EA-4F03A831F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92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BFC6A1-B0DD-40BC-BC2A-4C2C1B0952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D8D1F9-8372-4453-B699-F5832BFA2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F8020-3EDB-477C-B514-3DAEB040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DE0D-58D3-4488-AF99-B09391834748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F97434-371A-4E8E-BC6F-F15FD53E0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1EC675-91B5-47BD-9470-96032EB5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EB35-BD8B-4ACA-90EA-4F03A831F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230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4353B-721C-48B7-BE40-319057018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B958BC-EFE8-4E81-8086-E3ADAF516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C5C55-D220-41E8-843D-B5EE7263A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DE0D-58D3-4488-AF99-B09391834748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E52143-5218-4D35-B8E2-B7F2E78A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66E337-30A3-46FD-8827-F9764D145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EB35-BD8B-4ACA-90EA-4F03A831F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84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13DA2-C7E1-420C-BDA7-5ABB92E76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C40CCA-6F15-42EA-9A81-8A000DB67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DDEFB9-5647-44E7-906A-2566D24FE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DE0D-58D3-4488-AF99-B09391834748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CF3BFC-3AB3-4183-B035-77AF0A7BF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7711B8-E1A1-4E06-B3ED-A16D42C3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EB35-BD8B-4ACA-90EA-4F03A831F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540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114AD-922B-4AA0-AFC1-5A633D5E3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66C303-8A81-4DAF-93C9-FAE4F062E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286BE2-AC8E-4343-9B78-DB72DAF01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716B0E-F209-449A-9BBA-A48AC9F8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DE0D-58D3-4488-AF99-B09391834748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552D15-13AC-4760-B50C-00A31C18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7AA671-8D41-4B6B-873E-0539BE8B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EB35-BD8B-4ACA-90EA-4F03A831F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310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C9B08-9730-4F82-8713-2B16EB61A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7159D8-C257-44D6-8E32-CDD18F9BD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9374F0-41A8-406D-BBB9-9B8C4F1EA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D301FB-A07A-447B-AEB9-F2DDD80D1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3EE5A9-61F2-4E2E-A0E7-7ACB27AFD9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D7126A-8E6D-4E83-9122-06EE0EDB4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DE0D-58D3-4488-AF99-B09391834748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BDD96B5-A7A0-400E-B6FA-10D2E8529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1ECEF04-C7FD-4C78-99BA-1DBF03C52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EB35-BD8B-4ACA-90EA-4F03A831F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800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24209-7EBD-48E9-B08C-F4A0AE211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4DA9DF5-C3A0-417B-A6DB-2D2BE47B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DE0D-58D3-4488-AF99-B09391834748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92167A-CD74-465D-AE47-EDCC1592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A34F7B-A06C-4A37-A754-B8976F95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EB35-BD8B-4ACA-90EA-4F03A831F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515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D16E74-41A9-4782-9029-67BCA0A3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DE0D-58D3-4488-AF99-B09391834748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2DD66B-97C4-4BE4-BBBD-EE9E9EF4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46CC4B-0768-4FC5-A3E5-ED3117C6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EB35-BD8B-4ACA-90EA-4F03A831F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841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D0B29-4EC8-4004-937A-53136B67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F93B33-B395-4B7B-8D6A-349E03F76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89FC29-2EF1-43E0-B6B0-F9F8F60DB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79DAB7-8393-4700-9590-8E9BBC502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DE0D-58D3-4488-AF99-B09391834748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BB14FD-859D-4248-90F3-20F27BC1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DB4C81-D89F-48D9-BCDE-512D2CA4C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EB35-BD8B-4ACA-90EA-4F03A831F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6FE11-5AAA-4B5B-97B7-2902CDE02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82AEF5-2B38-48B6-BCCC-9957E90E3B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F713F0-B729-48F6-AD6E-DBAB2D742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BDD908-C75A-41B1-BE3F-46A036B3F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DE0D-58D3-4488-AF99-B09391834748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CEBB49-B3FB-4720-B14F-A92EBA97B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B5B552-4CA5-4CB2-9104-7CF8641E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EB35-BD8B-4ACA-90EA-4F03A831F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00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1D5DF-8F5B-4CFE-8086-B1F3F73F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076934-D698-46F9-AE04-E66F12FD7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3467F1-0E66-43CB-ADE7-864785892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1DE0D-58D3-4488-AF99-B09391834748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2F5738-9623-46A0-B9C5-91099CB850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8AA9FD-A942-4D3D-ADC2-B81EBDE60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4EB35-BD8B-4ACA-90EA-4F03A831F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81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E9C118-BD2D-4B57-A394-8ACC1DDFE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7931" y="461513"/>
            <a:ext cx="5675586" cy="2967487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 обско-угорских народов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«Кукла-шишка»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C28FF3-0943-41A4-BD29-554B6790F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9440" y="3724101"/>
            <a:ext cx="4123114" cy="731521"/>
          </a:xfrm>
        </p:spPr>
        <p:txBody>
          <a:bodyPr>
            <a:no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 педагог дополнительного образования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Темиргазиева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DEF93F-AE5B-4985-800A-E1083C1F8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6" t="3605" r="-1696" b="5430"/>
          <a:stretch/>
        </p:blipFill>
        <p:spPr>
          <a:xfrm>
            <a:off x="480353" y="740979"/>
            <a:ext cx="4241267" cy="53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15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2416C6-285A-40F5-9D6E-711023968626}"/>
              </a:ext>
            </a:extLst>
          </p:cNvPr>
          <p:cNvSpPr txBox="1"/>
          <p:nvPr/>
        </p:nvSpPr>
        <p:spPr>
          <a:xfrm>
            <a:off x="756745" y="1120566"/>
            <a:ext cx="106732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освоение технологии изготовления игрушки.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вызвать интерес к изготовлению рукотворных игрушек. Развивать творчество, мелкую моторику рук. Закреплять умение завязывать узелки, нанизывать бусинки Воспитывать уважение и интерес к жизни и традициям ханты и манси, желание больше узнать об их жизни.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F13181-F007-4E74-9354-2D5162236877}"/>
              </a:ext>
            </a:extLst>
          </p:cNvPr>
          <p:cNvSpPr txBox="1"/>
          <p:nvPr/>
        </p:nvSpPr>
        <p:spPr>
          <a:xfrm>
            <a:off x="756745" y="2413338"/>
            <a:ext cx="563702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изготовления куклы.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нам потребуется: сухая сосновая шишка, лоскуток белой ткани 4х10см, лоскуток цветной ткани 4х8см, для двух платочков- лоскутки цветной ткани двух оттенков 6х6 см, для платка- полога -лоскуток яркой цветной ткань 11х11см, нитки или тесьма, проволока 8 см, бисер, бусины, ножницы.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9D7943-AA39-4ADB-8636-68C567D1D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61" b="18023"/>
          <a:stretch/>
        </p:blipFill>
        <p:spPr>
          <a:xfrm>
            <a:off x="7219276" y="3225115"/>
            <a:ext cx="3627399" cy="343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93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1896B8-14BE-4425-97ED-BCDF0063DCB5}"/>
              </a:ext>
            </a:extLst>
          </p:cNvPr>
          <p:cNvSpPr txBox="1"/>
          <p:nvPr/>
        </p:nvSpPr>
        <p:spPr>
          <a:xfrm>
            <a:off x="898634" y="409903"/>
            <a:ext cx="47454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 белый лоскуток ткани и сворачиваем, затем обматываем нитками или тесьмой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424817-1EAC-43A2-988D-3E6E574A6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51" t="22982" b="10898"/>
          <a:stretch/>
        </p:blipFill>
        <p:spPr>
          <a:xfrm rot="16200000">
            <a:off x="6658784" y="-37859"/>
            <a:ext cx="2269276" cy="28693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AE0216-1B4F-40ED-8D4C-6B8AB305F67A}"/>
              </a:ext>
            </a:extLst>
          </p:cNvPr>
          <p:cNvSpPr txBox="1"/>
          <p:nvPr/>
        </p:nvSpPr>
        <p:spPr>
          <a:xfrm>
            <a:off x="898634" y="2828836"/>
            <a:ext cx="47454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Цветной лоскуток ткани -квадрат складываем по диагонали и надеваем на голову, не завязывая узел, а фиксируем только нитками(тесьмой)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32F392-35AB-4A2D-9B2B-52FDEF1A9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763" y="2531443"/>
            <a:ext cx="2690646" cy="37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83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B22E18-3F46-478A-B3A1-E9E2FC2A3D66}"/>
              </a:ext>
            </a:extLst>
          </p:cNvPr>
          <p:cNvSpPr txBox="1"/>
          <p:nvPr/>
        </p:nvSpPr>
        <p:spPr>
          <a:xfrm>
            <a:off x="693683" y="567587"/>
            <a:ext cx="61327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Цветную ткань прямоугольной формы складываем вдоль пополам и обматываем заготовку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ABC872-2352-4FBC-91E8-EB41617E7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47" b="11511"/>
          <a:stretch/>
        </p:blipFill>
        <p:spPr>
          <a:xfrm>
            <a:off x="7185203" y="325859"/>
            <a:ext cx="2494825" cy="3103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FB8949-AC7A-4A83-91CA-7AAA63AC389E}"/>
              </a:ext>
            </a:extLst>
          </p:cNvPr>
          <p:cNvSpPr txBox="1"/>
          <p:nvPr/>
        </p:nvSpPr>
        <p:spPr>
          <a:xfrm>
            <a:off x="693684" y="3429000"/>
            <a:ext cx="61327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 лоскуток ткани другого цвета, складываем по диагонали пополам и надеваем поверх первого платка и фиксируем нитками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6B5ADB-2C16-4C4C-A011-450A11898D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2" t="6938" r="10802" b="4940"/>
          <a:stretch/>
        </p:blipFill>
        <p:spPr>
          <a:xfrm>
            <a:off x="8588333" y="3429000"/>
            <a:ext cx="263485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02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1E7D27-FC42-44FB-A398-3ACDD72215CD}"/>
              </a:ext>
            </a:extLst>
          </p:cNvPr>
          <p:cNvSpPr txBox="1"/>
          <p:nvPr/>
        </p:nvSpPr>
        <p:spPr>
          <a:xfrm>
            <a:off x="681858" y="772538"/>
            <a:ext cx="54141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Ставим заготовку на макушку шишки и обматываем нитками за чешую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CB3CE9-9F08-4B82-90A8-DE3EE0C38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230" y="129892"/>
            <a:ext cx="2678451" cy="3299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FC8F4D-131A-440A-A2DE-AAABEED1E8C7}"/>
              </a:ext>
            </a:extLst>
          </p:cNvPr>
          <p:cNvSpPr txBox="1"/>
          <p:nvPr/>
        </p:nvSpPr>
        <p:spPr>
          <a:xfrm>
            <a:off x="681858" y="4179054"/>
            <a:ext cx="6093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 сидит заготовка на шишке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4FCDAB-75E1-4EC7-BCD7-126E75EC6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686" y="3448533"/>
            <a:ext cx="2678451" cy="329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38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E89998-AEA5-4DBB-A0C3-A02ABCF2531D}"/>
              </a:ext>
            </a:extLst>
          </p:cNvPr>
          <p:cNvSpPr txBox="1"/>
          <p:nvPr/>
        </p:nvSpPr>
        <p:spPr>
          <a:xfrm>
            <a:off x="776452" y="772538"/>
            <a:ext cx="374825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Нанизываем на проволоку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бисер и бусины.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87841-4D4D-48B7-9E20-454529A47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59"/>
          <a:stretch/>
        </p:blipFill>
        <p:spPr>
          <a:xfrm>
            <a:off x="7086088" y="219820"/>
            <a:ext cx="2456976" cy="2860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49C071-EDDC-4CBA-B625-A5C3E1C6D9CD}"/>
              </a:ext>
            </a:extLst>
          </p:cNvPr>
          <p:cNvSpPr txBox="1"/>
          <p:nvPr/>
        </p:nvSpPr>
        <p:spPr>
          <a:xfrm>
            <a:off x="776451" y="4529469"/>
            <a:ext cx="36221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Надеваем украшение.</a:t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CB78E3-5950-46FE-AFEB-CBA091DF1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0" t="1643" r="11215" b="10711"/>
          <a:stretch/>
        </p:blipFill>
        <p:spPr>
          <a:xfrm>
            <a:off x="8631109" y="3079931"/>
            <a:ext cx="2456976" cy="368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49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062E3C-05F5-46A2-8D85-2E1045991254}"/>
              </a:ext>
            </a:extLst>
          </p:cNvPr>
          <p:cNvSpPr txBox="1"/>
          <p:nvPr/>
        </p:nvSpPr>
        <p:spPr>
          <a:xfrm>
            <a:off x="587266" y="854756"/>
            <a:ext cx="39374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платка-полога берем большой, цветной лоскуток ткани, затем со всех сторон выдергиваем нити и получаем шаль с кистями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4C58BB-F36E-4F5A-8DFD-0E9C2692C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5" r="16856"/>
          <a:stretch/>
        </p:blipFill>
        <p:spPr>
          <a:xfrm>
            <a:off x="5316306" y="733420"/>
            <a:ext cx="2403874" cy="21816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853C58-9BD4-4840-800B-5D1F0C6DE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021" y="733421"/>
            <a:ext cx="2922849" cy="22309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3CB2B8-B2DA-41E1-B3C0-BEF645F27C2D}"/>
              </a:ext>
            </a:extLst>
          </p:cNvPr>
          <p:cNvSpPr txBox="1"/>
          <p:nvPr/>
        </p:nvSpPr>
        <p:spPr>
          <a:xfrm>
            <a:off x="587266" y="3342752"/>
            <a:ext cx="40635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Складываем шаль пополам и накидываем на голову куклы.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Кукла -шишка готова.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3B2D48-3147-47E6-8320-E73A0735B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243" y="2964347"/>
            <a:ext cx="2964544" cy="389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870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258</Words>
  <Application>Microsoft Office PowerPoint</Application>
  <PresentationFormat>Широкоэкранный</PresentationFormat>
  <Paragraphs>18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Игрушка обско-угорских народов «Кукла-шишка»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Игрушка обско-угорских народов «Кукла-шишка» </dc:title>
  <dc:creator>2</dc:creator>
  <cp:lastModifiedBy>2</cp:lastModifiedBy>
  <cp:revision>5</cp:revision>
  <dcterms:created xsi:type="dcterms:W3CDTF">2020-10-25T10:11:57Z</dcterms:created>
  <dcterms:modified xsi:type="dcterms:W3CDTF">2020-10-25T10:44:14Z</dcterms:modified>
</cp:coreProperties>
</file>