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Технология изготовления игрушки обско-угорских народов куклы –ягоды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05064"/>
            <a:ext cx="4320480" cy="208823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 педагог дополнительного образования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Т. 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Темиргазиева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argarita\Desktop\Новая папка\20160322_165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99" y="2972952"/>
            <a:ext cx="391243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Бусинки  нанизываем  на нитки и фиксируем узелками.   Бусы  могут быть и украшением куклы –ягодки или же росинками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Margarita\Desktop\Новая папка\20160323_190226.jpg"/>
          <p:cNvPicPr>
            <a:picLocks noChangeAspect="1" noChangeArrowheads="1"/>
          </p:cNvPicPr>
          <p:nvPr/>
        </p:nvPicPr>
        <p:blipFill rotWithShape="1">
          <a:blip r:embed="rId2" cstate="print"/>
          <a:srcRect l="15000" t="11429" r="17500" b="15714"/>
          <a:stretch/>
        </p:blipFill>
        <p:spPr bwMode="auto">
          <a:xfrm rot="5400000">
            <a:off x="3892423" y="1045236"/>
            <a:ext cx="4896546" cy="4335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Расправляем юбочки куклы и сажаем. Кукла –ягодка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Клюквинка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Пансэмэли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готова. </a:t>
            </a:r>
          </a:p>
        </p:txBody>
      </p:sp>
      <p:pic>
        <p:nvPicPr>
          <p:cNvPr id="9219" name="Picture 3" descr="C:\Users\Margarita\Desktop\Новая папка\20160324_085217.jpg"/>
          <p:cNvPicPr>
            <a:picLocks noChangeAspect="1" noChangeArrowheads="1"/>
          </p:cNvPicPr>
          <p:nvPr/>
        </p:nvPicPr>
        <p:blipFill rotWithShape="1">
          <a:blip r:embed="rId2" cstate="print"/>
          <a:srcRect t="2652" r="5996"/>
          <a:stretch/>
        </p:blipFill>
        <p:spPr bwMode="auto">
          <a:xfrm rot="5400000">
            <a:off x="3660638" y="1100003"/>
            <a:ext cx="5505476" cy="4546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завязываем кукле платок другого цвета, например, персикового, то  получаем куклу –Морошку, из фиолетового –куклу –Чернику  т.д.</a:t>
            </a:r>
          </a:p>
        </p:txBody>
      </p:sp>
      <p:pic>
        <p:nvPicPr>
          <p:cNvPr id="10242" name="Picture 2" descr="C:\Users\Margarita\Desktop\Новая папка\20160324_085606.jpg"/>
          <p:cNvPicPr>
            <a:picLocks noChangeAspect="1" noChangeArrowheads="1"/>
          </p:cNvPicPr>
          <p:nvPr/>
        </p:nvPicPr>
        <p:blipFill rotWithShape="1">
          <a:blip r:embed="rId2" cstate="print"/>
          <a:srcRect l="24737" r="27722"/>
          <a:stretch/>
        </p:blipFill>
        <p:spPr bwMode="auto">
          <a:xfrm rot="5400000">
            <a:off x="4837219" y="241059"/>
            <a:ext cx="2634690" cy="345316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8997CE-0AD9-4827-A60D-C9EBF38D8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6" r="9654"/>
          <a:stretch/>
        </p:blipFill>
        <p:spPr>
          <a:xfrm>
            <a:off x="4426221" y="3284984"/>
            <a:ext cx="3453161" cy="2263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Цель:  освоение технологии изготовления бесшовной игрушки куклы-ягоды обско-угорских народов.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Задачи: научить мастерить куклу -ягоду из ткани бесшовным способом; продолжать формировать трудовые навыки работы с тканью, умение завязывать узелки, нанизывать бусы; развивать художественно-эстетический вкус, творческое воображение детей; воспитывать самостоятельность и взаимопомощь.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680520" cy="72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Нам потребуется: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ткань 8х8 см желтого цвета — что будет символизировать цвет почвы –песка;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ткань зелёного цвета 8х8 см- это болото, на котором растёт клюква;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треугольный лоскут красного цвета, цвет спелой ягодки;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кусочек ваты, нитки , бусинки, ножницы.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garita\Desktop\Новая папка\20160323_184958.jpg"/>
          <p:cNvPicPr>
            <a:picLocks noChangeAspect="1" noChangeArrowheads="1"/>
          </p:cNvPicPr>
          <p:nvPr/>
        </p:nvPicPr>
        <p:blipFill rotWithShape="1">
          <a:blip r:embed="rId2" cstate="print"/>
          <a:srcRect l="10127" r="7595"/>
          <a:stretch/>
        </p:blipFill>
        <p:spPr bwMode="auto">
          <a:xfrm rot="5400000">
            <a:off x="4635007" y="1565793"/>
            <a:ext cx="4680520" cy="394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Берём зелёный лоскут и кладём его перед собой как квадрат, а на него кладём желтый лоскуток, но уже ромбом.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Margarita\Desktop\Новая папка\20160323_185144.jpg"/>
          <p:cNvPicPr>
            <a:picLocks noChangeAspect="1" noChangeArrowheads="1"/>
          </p:cNvPicPr>
          <p:nvPr/>
        </p:nvPicPr>
        <p:blipFill rotWithShape="1">
          <a:blip r:embed="rId2" cstate="print"/>
          <a:srcRect l="11267" t="-1667" r="8451" b="1667"/>
          <a:stretch/>
        </p:blipFill>
        <p:spPr bwMode="auto">
          <a:xfrm>
            <a:off x="4067944" y="1196752"/>
            <a:ext cx="4320480" cy="4547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106688" cy="536145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Кладём в середину заготовки кусочек ваты. </a:t>
            </a:r>
          </a:p>
        </p:txBody>
      </p:sp>
      <p:pic>
        <p:nvPicPr>
          <p:cNvPr id="3074" name="Picture 2" descr="C:\Users\Margarita\Desktop\Новая папка\20160323_185350.jpg"/>
          <p:cNvPicPr>
            <a:picLocks noChangeAspect="1" noChangeArrowheads="1"/>
          </p:cNvPicPr>
          <p:nvPr/>
        </p:nvPicPr>
        <p:blipFill rotWithShape="1">
          <a:blip r:embed="rId2" cstate="print"/>
          <a:srcRect l="14522" t="6452" r="19913" b="12903"/>
          <a:stretch/>
        </p:blipFill>
        <p:spPr bwMode="auto">
          <a:xfrm>
            <a:off x="4427984" y="764704"/>
            <a:ext cx="38884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3008313" cy="507342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Формируем голову, завязав ниточкой.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Концы ниток  оставляем, затем на них вденем бусинки- украшения.</a:t>
            </a:r>
          </a:p>
        </p:txBody>
      </p:sp>
      <p:pic>
        <p:nvPicPr>
          <p:cNvPr id="4098" name="Picture 2" descr="C:\Users\Margarita\Desktop\Новая папка\20160323_185606.jpg"/>
          <p:cNvPicPr>
            <a:picLocks noChangeAspect="1" noChangeArrowheads="1"/>
          </p:cNvPicPr>
          <p:nvPr/>
        </p:nvPicPr>
        <p:blipFill rotWithShape="1">
          <a:blip r:embed="rId2" cstate="print"/>
          <a:srcRect l="25454" t="11469" r="9091" b="16992"/>
          <a:stretch/>
        </p:blipFill>
        <p:spPr bwMode="auto">
          <a:xfrm rot="5400000">
            <a:off x="4067944" y="1196752"/>
            <a:ext cx="453650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244827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Теперь берём красный треугольник, кладём  на него  голову куклы –ягоды  вот таким образом.</a:t>
            </a:r>
          </a:p>
        </p:txBody>
      </p:sp>
      <p:pic>
        <p:nvPicPr>
          <p:cNvPr id="5122" name="Picture 2" descr="C:\Users\Margarita\Desktop\Новая папка\20160323_185715.jpg"/>
          <p:cNvPicPr>
            <a:picLocks noChangeAspect="1" noChangeArrowheads="1"/>
          </p:cNvPicPr>
          <p:nvPr/>
        </p:nvPicPr>
        <p:blipFill rotWithShape="1">
          <a:blip r:embed="rId2" cstate="print"/>
          <a:srcRect l="5001" r="22499"/>
          <a:stretch/>
        </p:blipFill>
        <p:spPr bwMode="auto">
          <a:xfrm rot="5400000">
            <a:off x="4067944" y="548680"/>
            <a:ext cx="417646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Вершиной треугольника накрываем голову игрушки –куклы (закрываем  полностью лицо).</a:t>
            </a:r>
          </a:p>
        </p:txBody>
      </p:sp>
      <p:pic>
        <p:nvPicPr>
          <p:cNvPr id="6146" name="Picture 2" descr="C:\Users\Margarita\Desktop\Новая папка\20160323_185815.jpg"/>
          <p:cNvPicPr>
            <a:picLocks noChangeAspect="1" noChangeArrowheads="1"/>
          </p:cNvPicPr>
          <p:nvPr/>
        </p:nvPicPr>
        <p:blipFill rotWithShape="1">
          <a:blip r:embed="rId2" cstate="print"/>
          <a:srcRect l="22500" r="12500"/>
          <a:stretch/>
        </p:blipFill>
        <p:spPr bwMode="auto">
          <a:xfrm rot="5400000">
            <a:off x="4294312" y="908720"/>
            <a:ext cx="374441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Двумя  другими вершинами(концами)треугольника завязываем  платок  вокруг шеи</a:t>
            </a:r>
            <a:r>
              <a:rPr lang="ru-RU" dirty="0"/>
              <a:t>.</a:t>
            </a:r>
          </a:p>
        </p:txBody>
      </p:sp>
      <p:pic>
        <p:nvPicPr>
          <p:cNvPr id="7170" name="Picture 2" descr="C:\Users\Margarita\Desktop\Новая папка\20160323_185956.jpg"/>
          <p:cNvPicPr>
            <a:picLocks noChangeAspect="1" noChangeArrowheads="1"/>
          </p:cNvPicPr>
          <p:nvPr/>
        </p:nvPicPr>
        <p:blipFill rotWithShape="1">
          <a:blip r:embed="rId2" cstate="print"/>
          <a:srcRect l="18519" t="15714" b="4286"/>
          <a:stretch/>
        </p:blipFill>
        <p:spPr bwMode="auto">
          <a:xfrm rot="5400000">
            <a:off x="3669718" y="1283312"/>
            <a:ext cx="5256584" cy="446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278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Технология изготовления игрушки обско-угорских народов куклы –ягоды </vt:lpstr>
      <vt:lpstr>Цель:  освоение технологии изготовления бесшовной игрушки куклы-ягоды обско-угорских народов.   Задачи: научить мастерить куклу -ягоду из ткани бесшовным способом; продолжать формировать трудовые навыки работы с тканью, умение завязывать узелки, нанизывать бусы; развивать художественно-эстетический вкус, творческое воображение детей; воспитывать самостоятельность и взаимопомощь.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Хантыйская кукла –ягода Пансэмэли</dc:title>
  <dc:creator>Margarita</dc:creator>
  <cp:lastModifiedBy>2</cp:lastModifiedBy>
  <cp:revision>45</cp:revision>
  <dcterms:created xsi:type="dcterms:W3CDTF">2016-03-21T13:56:12Z</dcterms:created>
  <dcterms:modified xsi:type="dcterms:W3CDTF">2020-10-05T07:15:09Z</dcterms:modified>
</cp:coreProperties>
</file>