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188085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-354" y="-54"/>
      </p:cViewPr>
      <p:guideLst>
        <p:guide orient="horz" pos="2160"/>
        <p:guide pos="374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969" y="383409"/>
            <a:ext cx="6817221" cy="65445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1064" y="2130426"/>
            <a:ext cx="10098723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2128" y="3886200"/>
            <a:ext cx="83165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350" y="3695548"/>
            <a:ext cx="4762500" cy="32004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60720" y="5519613"/>
            <a:ext cx="2016225" cy="1355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953" y="5017373"/>
            <a:ext cx="2738115" cy="1840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13616" y="274639"/>
            <a:ext cx="2673191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94042" y="274639"/>
            <a:ext cx="782156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841" y="5499100"/>
            <a:ext cx="2011363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505" y="4406901"/>
            <a:ext cx="1009872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38505" y="2906713"/>
            <a:ext cx="1009872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94043" y="1600201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39432" y="1600201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042" y="1535113"/>
            <a:ext cx="524943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4042" y="2174875"/>
            <a:ext cx="524943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35307" y="1535113"/>
            <a:ext cx="52515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35307" y="2174875"/>
            <a:ext cx="52515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3" y="273050"/>
            <a:ext cx="390871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5082" y="273051"/>
            <a:ext cx="66417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043" y="1435101"/>
            <a:ext cx="390871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8730" y="4800600"/>
            <a:ext cx="71285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28730" y="612775"/>
            <a:ext cx="71285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28730" y="5367338"/>
            <a:ext cx="71285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3" y="274638"/>
            <a:ext cx="106927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043" y="1600201"/>
            <a:ext cx="1069276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94043" y="6356351"/>
            <a:ext cx="277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59291" y="6356351"/>
            <a:ext cx="37622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14609" y="6356351"/>
            <a:ext cx="277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0"/>
            <a:ext cx="11880850" cy="6858000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4600"/>
            <a:ext cx="4762500" cy="53340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6327775"/>
            <a:ext cx="476091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9269742" y="2115344"/>
            <a:ext cx="476091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624173" y="0"/>
            <a:ext cx="476091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0146100" y="-344627"/>
            <a:ext cx="1818886" cy="2165340"/>
          </a:xfrm>
          <a:prstGeom prst="rect">
            <a:avLst/>
          </a:prstGeom>
        </p:spPr>
      </p:pic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863260" y="0"/>
            <a:ext cx="476091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115345" y="4192378"/>
            <a:ext cx="476091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012" y="5137139"/>
            <a:ext cx="1790324" cy="1700808"/>
          </a:xfrm>
          <a:prstGeom prst="rect">
            <a:avLst/>
          </a:prstGeom>
        </p:spPr>
      </p:pic>
      <p:pic>
        <p:nvPicPr>
          <p:cNvPr id="1034" name="Picture 10"/>
          <p:cNvPicPr>
            <a:picLocks noChangeAspect="1" noChangeArrowheads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-633145" y="913664"/>
            <a:ext cx="179651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668"/>
          <a:stretch/>
        </p:blipFill>
        <p:spPr bwMode="auto">
          <a:xfrm>
            <a:off x="9523413" y="6327775"/>
            <a:ext cx="2338714" cy="613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10611682" y="5534315"/>
            <a:ext cx="207703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V="1">
            <a:off x="-2" y="-1"/>
            <a:ext cx="186167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006063">
            <a:off x="302977" y="2197866"/>
            <a:ext cx="10098723" cy="1470025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«Лето</a:t>
            </a:r>
            <a:r>
              <a:rPr lang="ru-RU" sz="36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лето к нам пришло</a:t>
            </a:r>
            <a:r>
              <a:rPr lang="ru-RU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 </a:t>
            </a:r>
            <a:endParaRPr lang="ru-RU" sz="36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80585" y="4365104"/>
            <a:ext cx="4356155" cy="175260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Рожкова А.В.</a:t>
            </a:r>
          </a:p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Хорошаева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В.А.</a:t>
            </a:r>
          </a:p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Березовская Т.Н.</a:t>
            </a:r>
          </a:p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Хорошаева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О.А.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545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817" y="764704"/>
            <a:ext cx="1069276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Lucida Grande"/>
              </a:rPr>
              <a:t>Лето пляшет, лето скачет,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Lucida Grande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Lucida Grande"/>
              </a:rPr>
              <a:t>Заливается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Lucida Grande"/>
              </a:rPr>
              <a:t>– поёт.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Lucida Grande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Lucida Grande"/>
              </a:rPr>
              <a:t>То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Lucida Grande"/>
              </a:rPr>
              <a:t>дождём весёлым плачет,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Lucida Grande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Lucida Grande"/>
              </a:rPr>
              <a:t>То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Lucida Grande"/>
              </a:rPr>
              <a:t>– на радугу зовёт!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Lucida Grande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Lucida Grande"/>
              </a:rPr>
              <a:t>Летом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Lucida Grande"/>
              </a:rPr>
              <a:t>сладко, летом вкусно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Lucida Grande"/>
              </a:rPr>
              <a:t>–</a:t>
            </a:r>
          </a:p>
          <a:p>
            <a:pPr marL="0" indent="0">
              <a:buNone/>
            </a:pPr>
            <a:r>
              <a:rPr lang="ru-RU" sz="2000" smtClean="0">
                <a:solidFill>
                  <a:schemeClr val="accent3">
                    <a:lumMod val="50000"/>
                  </a:schemeClr>
                </a:solidFill>
                <a:latin typeface="Lucida Grande"/>
              </a:rPr>
              <a:t>Летом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Lucida Grande"/>
              </a:rPr>
              <a:t>ягоды растут.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Lucida Grande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Lucida Grande"/>
              </a:rPr>
              <a:t>Не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Lucida Grande"/>
              </a:rPr>
              <a:t>бывает летом грустно: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Lucida Grande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Lucida Grande"/>
              </a:rPr>
              <a:t>Лето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Lucida Grande"/>
              </a:rPr>
              <a:t>– солнечный уют! 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353" y="2132856"/>
            <a:ext cx="5904656" cy="39604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879884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043" y="836713"/>
            <a:ext cx="10692765" cy="52894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Гулять, загорать, плескаться в речке, бегать с мячом, разглядывать букашек в траве, ходить в лес и на рыбалку, собирать охапки цветов и слушать песенки птиц – всё это можно делать только летом. Поэтому для малышей летняя пора, пожалуй, самое замечательное и удивительное время. Именно малыши с большим нетерпением ждут его прихода и так искренне радуются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лету.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:\фото для презентации Лето\IMG-19721e2fca1bb058a8582aac6c4145b0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609" y="3284984"/>
            <a:ext cx="2349000" cy="313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3545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94043" y="404665"/>
            <a:ext cx="10692765" cy="572150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93"/>
          <a:stretch/>
        </p:blipFill>
        <p:spPr bwMode="auto">
          <a:xfrm>
            <a:off x="683841" y="404664"/>
            <a:ext cx="5652791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F:\фото для презентации Лето\IMG-ee261a56fd72960a17d8aeb9832112f2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433" y="2277088"/>
            <a:ext cx="5184000" cy="388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7669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фото для презентации Лето\5_-_2kDkCj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49" y="404664"/>
            <a:ext cx="3564000" cy="475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фото для презентации Лето\20200513_1029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4" t="20637" r="18854" b="18416"/>
          <a:stretch/>
        </p:blipFill>
        <p:spPr bwMode="auto">
          <a:xfrm>
            <a:off x="4860305" y="1412776"/>
            <a:ext cx="5798529" cy="4344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069998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фото для презентации Лето\IMG-448b2dff5726d35f0906ff6577de9f45-V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41" y="404664"/>
            <a:ext cx="3373003" cy="4497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фото для презентации Лето\IMG-9e93bf7113d1233825d1c44c91b4b789-V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23"/>
          <a:stretch/>
        </p:blipFill>
        <p:spPr bwMode="auto">
          <a:xfrm>
            <a:off x="4212233" y="2060848"/>
            <a:ext cx="3527119" cy="37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фото для презентации Лето\IMG-ccd2ab946cc63a8186f7a9b9adc8345b-V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0" t="10684" r="31487"/>
          <a:stretch/>
        </p:blipFill>
        <p:spPr bwMode="auto">
          <a:xfrm>
            <a:off x="8460705" y="764704"/>
            <a:ext cx="2751222" cy="5530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371776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фото для презентации Лето\IMG-bba39b9dfd627aafda62271502ea8f44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73" y="548680"/>
            <a:ext cx="3805386" cy="50738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фото для презентации Лето\IMG-b3a7b1a17156689cd5921edfe88ba7a1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393" y="1124744"/>
            <a:ext cx="5040000" cy="37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336962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фото для презентации Лето\IMG-b3a1c1ccb69261ac7abcf47cbb5e7d4f-V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09"/>
          <a:stretch/>
        </p:blipFill>
        <p:spPr bwMode="auto">
          <a:xfrm>
            <a:off x="683841" y="476672"/>
            <a:ext cx="4083315" cy="370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фото для презентации Лето\IMG-df14b51ec5a80f4bfc9be990e9e05826-V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8" t="4054" r="10552" b="8240"/>
          <a:stretch/>
        </p:blipFill>
        <p:spPr bwMode="auto">
          <a:xfrm>
            <a:off x="4932313" y="980728"/>
            <a:ext cx="2967791" cy="54623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фото для презентации Лето\IMG-e0476c8ffccc1661649b7ce600e7a08e-V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2"/>
          <a:stretch/>
        </p:blipFill>
        <p:spPr bwMode="auto">
          <a:xfrm>
            <a:off x="8244681" y="1052736"/>
            <a:ext cx="3010704" cy="48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765343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фото для презентации Лето\IMG-dfc92c9c7ae4700c63e81657419e03b1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33" y="404664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фото для презентации Лето\IMG-978ad9c7903f83a4839da1daefea93ee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121" y="3429000"/>
            <a:ext cx="4224000" cy="316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F:\фото для презентации Лето\IMG-5cfaa0fbcd52e12b1584e8bb954292fd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601" y="692696"/>
            <a:ext cx="3375000" cy="45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457346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фото для презентации Лето\20200514_1022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49" y="476672"/>
            <a:ext cx="3394471" cy="45259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фото для презентации Лето\20200514_1023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265" y="2677082"/>
            <a:ext cx="2816800" cy="37557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:\фото для презентации Лето\IMG-5126c70ccd909e615b66258c19cc0287-V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4" r="13968"/>
          <a:stretch/>
        </p:blipFill>
        <p:spPr bwMode="auto">
          <a:xfrm>
            <a:off x="7524601" y="398359"/>
            <a:ext cx="3143482" cy="457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588562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133</Words>
  <Application>Microsoft Office PowerPoint</Application>
  <PresentationFormat>Произвольный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«Лето, лето к нам пришло!»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admin</cp:lastModifiedBy>
  <cp:revision>10</cp:revision>
  <dcterms:created xsi:type="dcterms:W3CDTF">2020-06-23T08:36:31Z</dcterms:created>
  <dcterms:modified xsi:type="dcterms:W3CDTF">2020-09-29T16:48:02Z</dcterms:modified>
</cp:coreProperties>
</file>